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62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B77FA-6ADC-4174-A06E-E88F55D468D6}" type="datetimeFigureOut">
              <a:rPr lang="en-US" smtClean="0"/>
              <a:t>4/21/15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A1615-5E72-4396-911B-F485FE91C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357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B77FA-6ADC-4174-A06E-E88F55D468D6}" type="datetimeFigureOut">
              <a:rPr lang="en-US" smtClean="0"/>
              <a:t>4/21/15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A1615-5E72-4396-911B-F485FE91C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47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B77FA-6ADC-4174-A06E-E88F55D468D6}" type="datetimeFigureOut">
              <a:rPr lang="en-US" smtClean="0"/>
              <a:t>4/21/15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A1615-5E72-4396-911B-F485FE91C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842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B77FA-6ADC-4174-A06E-E88F55D468D6}" type="datetimeFigureOut">
              <a:rPr lang="en-US" smtClean="0"/>
              <a:t>4/21/15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A1615-5E72-4396-911B-F485FE91C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6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B77FA-6ADC-4174-A06E-E88F55D468D6}" type="datetimeFigureOut">
              <a:rPr lang="en-US" smtClean="0"/>
              <a:t>4/21/15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A1615-5E72-4396-911B-F485FE91C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813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B77FA-6ADC-4174-A06E-E88F55D468D6}" type="datetimeFigureOut">
              <a:rPr lang="en-US" smtClean="0"/>
              <a:t>4/21/15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A1615-5E72-4396-911B-F485FE91C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032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B77FA-6ADC-4174-A06E-E88F55D468D6}" type="datetimeFigureOut">
              <a:rPr lang="en-US" smtClean="0"/>
              <a:t>4/21/15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A1615-5E72-4396-911B-F485FE91C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398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B77FA-6ADC-4174-A06E-E88F55D468D6}" type="datetimeFigureOut">
              <a:rPr lang="en-US" smtClean="0"/>
              <a:t>4/21/15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A1615-5E72-4396-911B-F485FE91C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239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B77FA-6ADC-4174-A06E-E88F55D468D6}" type="datetimeFigureOut">
              <a:rPr lang="en-US" smtClean="0"/>
              <a:t>4/21/15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A1615-5E72-4396-911B-F485FE91C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785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B77FA-6ADC-4174-A06E-E88F55D468D6}" type="datetimeFigureOut">
              <a:rPr lang="en-US" smtClean="0"/>
              <a:t>4/21/15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A1615-5E72-4396-911B-F485FE91C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134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B77FA-6ADC-4174-A06E-E88F55D468D6}" type="datetimeFigureOut">
              <a:rPr lang="en-US" smtClean="0"/>
              <a:t>4/21/15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A1615-5E72-4396-911B-F485FE91C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43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B77FA-6ADC-4174-A06E-E88F55D468D6}" type="datetimeFigureOut">
              <a:rPr lang="en-US" smtClean="0"/>
              <a:t>4/21/15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A1615-5E72-4396-911B-F485FE91C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553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55" y="0"/>
            <a:ext cx="88884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880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Macintosh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FedEx Office and Print Services,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FedEx Office</dc:creator>
  <cp:lastModifiedBy>Owner1 Sturgis</cp:lastModifiedBy>
  <cp:revision>1</cp:revision>
  <dcterms:created xsi:type="dcterms:W3CDTF">2015-04-21T02:45:20Z</dcterms:created>
  <dcterms:modified xsi:type="dcterms:W3CDTF">2015-04-21T05:32:05Z</dcterms:modified>
</cp:coreProperties>
</file>